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88" r:id="rId10"/>
    <p:sldId id="292" r:id="rId11"/>
    <p:sldId id="293" r:id="rId12"/>
    <p:sldId id="294" r:id="rId13"/>
    <p:sldId id="295" r:id="rId14"/>
    <p:sldId id="268" r:id="rId15"/>
    <p:sldId id="267" r:id="rId16"/>
    <p:sldId id="270" r:id="rId17"/>
    <p:sldId id="269" r:id="rId18"/>
    <p:sldId id="271" r:id="rId19"/>
    <p:sldId id="272" r:id="rId20"/>
    <p:sldId id="289" r:id="rId21"/>
    <p:sldId id="273" r:id="rId22"/>
    <p:sldId id="290" r:id="rId23"/>
    <p:sldId id="291" r:id="rId24"/>
    <p:sldId id="274" r:id="rId25"/>
    <p:sldId id="276" r:id="rId26"/>
    <p:sldId id="277" r:id="rId27"/>
    <p:sldId id="278" r:id="rId28"/>
    <p:sldId id="279" r:id="rId29"/>
    <p:sldId id="282" r:id="rId30"/>
    <p:sldId id="284" r:id="rId31"/>
    <p:sldId id="283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F298-000F-42A0-A8F5-C9AC61A80D2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24A-9348-46FD-A22C-82024D23BF0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F298-000F-42A0-A8F5-C9AC61A80D2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24A-9348-46FD-A22C-82024D23B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F298-000F-42A0-A8F5-C9AC61A80D2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24A-9348-46FD-A22C-82024D23B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F298-000F-42A0-A8F5-C9AC61A80D2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24A-9348-46FD-A22C-82024D23BF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F298-000F-42A0-A8F5-C9AC61A80D2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24A-9348-46FD-A22C-82024D23B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F298-000F-42A0-A8F5-C9AC61A80D2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24A-9348-46FD-A22C-82024D23B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F298-000F-42A0-A8F5-C9AC61A80D2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24A-9348-46FD-A22C-82024D23B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F298-000F-42A0-A8F5-C9AC61A80D2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24A-9348-46FD-A22C-82024D23B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F298-000F-42A0-A8F5-C9AC61A80D2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24A-9348-46FD-A22C-82024D23B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F298-000F-42A0-A8F5-C9AC61A80D2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24A-9348-46FD-A22C-82024D23B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F298-000F-42A0-A8F5-C9AC61A80D2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24A-9348-46FD-A22C-82024D23B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AC7F298-000F-42A0-A8F5-C9AC61A80D2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E06624A-9348-46FD-A22C-82024D23BF0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the hell is that?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/>
              <a:t>SABR 2018</a:t>
            </a:r>
          </a:p>
        </p:txBody>
      </p:sp>
    </p:spTree>
    <p:extLst>
      <p:ext uri="{BB962C8B-B14F-4D97-AF65-F5344CB8AC3E}">
        <p14:creationId xmlns:p14="http://schemas.microsoft.com/office/powerpoint/2010/main" val="25545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53 year old man with h/o melanoma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37" y="1747571"/>
            <a:ext cx="6268325" cy="3820058"/>
          </a:xfrm>
        </p:spPr>
      </p:pic>
    </p:spTree>
    <p:extLst>
      <p:ext uri="{BB962C8B-B14F-4D97-AF65-F5344CB8AC3E}">
        <p14:creationId xmlns:p14="http://schemas.microsoft.com/office/powerpoint/2010/main" val="2512276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r="10232"/>
          <a:stretch/>
        </p:blipFill>
        <p:spPr>
          <a:xfrm>
            <a:off x="432000" y="685800"/>
            <a:ext cx="8348506" cy="4815114"/>
          </a:xfrm>
        </p:spPr>
      </p:pic>
    </p:spTree>
    <p:extLst>
      <p:ext uri="{BB962C8B-B14F-4D97-AF65-F5344CB8AC3E}">
        <p14:creationId xmlns:p14="http://schemas.microsoft.com/office/powerpoint/2010/main" val="1212389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0650"/>
            <a:ext cx="7924800" cy="3913900"/>
          </a:xfrm>
        </p:spPr>
      </p:pic>
    </p:spTree>
    <p:extLst>
      <p:ext uri="{BB962C8B-B14F-4D97-AF65-F5344CB8AC3E}">
        <p14:creationId xmlns:p14="http://schemas.microsoft.com/office/powerpoint/2010/main" val="142475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Lung cancer metastasis (non small cell)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Mets can (and do) look like anything</a:t>
            </a:r>
          </a:p>
        </p:txBody>
      </p:sp>
    </p:spTree>
    <p:extLst>
      <p:ext uri="{BB962C8B-B14F-4D97-AF65-F5344CB8AC3E}">
        <p14:creationId xmlns:p14="http://schemas.microsoft.com/office/powerpoint/2010/main" val="359115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2376684" cy="4114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125738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63 year old man with LBP x 1 </a:t>
            </a:r>
            <a:r>
              <a:rPr lang="en-US" dirty="0" err="1"/>
              <a:t>yr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11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6" y="1600200"/>
            <a:ext cx="3178588" cy="4114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045" y="1600200"/>
            <a:ext cx="3532909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34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10" y="1600200"/>
            <a:ext cx="6836979" cy="4114800"/>
          </a:xfrm>
        </p:spPr>
      </p:pic>
    </p:spTree>
    <p:extLst>
      <p:ext uri="{BB962C8B-B14F-4D97-AF65-F5344CB8AC3E}">
        <p14:creationId xmlns:p14="http://schemas.microsoft.com/office/powerpoint/2010/main" val="3413990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4" y="381000"/>
            <a:ext cx="7238152" cy="5357424"/>
          </a:xfrm>
        </p:spPr>
      </p:pic>
    </p:spTree>
    <p:extLst>
      <p:ext uri="{BB962C8B-B14F-4D97-AF65-F5344CB8AC3E}">
        <p14:creationId xmlns:p14="http://schemas.microsoft.com/office/powerpoint/2010/main" val="2008358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71600"/>
            <a:ext cx="4419600" cy="4419600"/>
          </a:xfrm>
        </p:spPr>
      </p:pic>
    </p:spTree>
    <p:extLst>
      <p:ext uri="{BB962C8B-B14F-4D97-AF65-F5344CB8AC3E}">
        <p14:creationId xmlns:p14="http://schemas.microsoft.com/office/powerpoint/2010/main" val="1960289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2357437"/>
            <a:ext cx="3886200" cy="2600325"/>
          </a:xfrm>
        </p:spPr>
      </p:pic>
    </p:spTree>
    <p:extLst>
      <p:ext uri="{BB962C8B-B14F-4D97-AF65-F5344CB8AC3E}">
        <p14:creationId xmlns:p14="http://schemas.microsoft.com/office/powerpoint/2010/main" val="333811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67 year old Woman with OA</a:t>
            </a:r>
          </a:p>
        </p:txBody>
      </p:sp>
      <p:pic>
        <p:nvPicPr>
          <p:cNvPr id="45059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9" r="13052" b="64815"/>
          <a:stretch>
            <a:fillRect/>
          </a:stretch>
        </p:blipFill>
        <p:spPr>
          <a:xfrm>
            <a:off x="2470150" y="1676400"/>
            <a:ext cx="4203700" cy="4038600"/>
          </a:xfrm>
        </p:spPr>
      </p:pic>
    </p:spTree>
    <p:extLst>
      <p:ext uri="{BB962C8B-B14F-4D97-AF65-F5344CB8AC3E}">
        <p14:creationId xmlns:p14="http://schemas.microsoft.com/office/powerpoint/2010/main" val="3456768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Solitary </a:t>
            </a:r>
            <a:r>
              <a:rPr lang="en-US" dirty="0" err="1"/>
              <a:t>Plasmacytoma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“very rare” in sacrum – 2-4% of all solitary </a:t>
            </a:r>
            <a:r>
              <a:rPr lang="en-US" sz="2400" dirty="0" err="1"/>
              <a:t>plasmacytoma</a:t>
            </a:r>
            <a:r>
              <a:rPr lang="en-US" sz="2400" dirty="0"/>
              <a:t> cases</a:t>
            </a:r>
          </a:p>
          <a:p>
            <a:r>
              <a:rPr lang="en-US" sz="2400" dirty="0"/>
              <a:t>Extremely vascular so be careful if asked to biopsy</a:t>
            </a:r>
          </a:p>
          <a:p>
            <a:r>
              <a:rPr lang="en-US" sz="2400" dirty="0"/>
              <a:t>Usually show only “slightly” expanded growth pattern</a:t>
            </a:r>
          </a:p>
          <a:p>
            <a:r>
              <a:rPr lang="en-US" sz="2400" dirty="0"/>
              <a:t>Often have low signal on T2-weighted MRI</a:t>
            </a:r>
          </a:p>
        </p:txBody>
      </p:sp>
    </p:spTree>
    <p:extLst>
      <p:ext uri="{BB962C8B-B14F-4D97-AF65-F5344CB8AC3E}">
        <p14:creationId xmlns:p14="http://schemas.microsoft.com/office/powerpoint/2010/main" val="3029796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1"/>
          <a:stretch/>
        </p:blipFill>
        <p:spPr>
          <a:xfrm>
            <a:off x="1524000" y="1905000"/>
            <a:ext cx="2714178" cy="377079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9"/>
          <a:stretch/>
        </p:blipFill>
        <p:spPr>
          <a:xfrm>
            <a:off x="4876800" y="1905000"/>
            <a:ext cx="3465492" cy="372640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37 year old man</a:t>
            </a:r>
          </a:p>
        </p:txBody>
      </p:sp>
    </p:spTree>
    <p:extLst>
      <p:ext uri="{BB962C8B-B14F-4D97-AF65-F5344CB8AC3E}">
        <p14:creationId xmlns:p14="http://schemas.microsoft.com/office/powerpoint/2010/main" val="3380663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63" y="1600200"/>
            <a:ext cx="7868474" cy="4114800"/>
          </a:xfrm>
        </p:spPr>
      </p:pic>
    </p:spTree>
    <p:extLst>
      <p:ext uri="{BB962C8B-B14F-4D97-AF65-F5344CB8AC3E}">
        <p14:creationId xmlns:p14="http://schemas.microsoft.com/office/powerpoint/2010/main" val="3313649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Triton Tumor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MPNST with </a:t>
            </a:r>
            <a:r>
              <a:rPr lang="en-US" sz="2400" dirty="0" err="1"/>
              <a:t>rhabdomyoblastic</a:t>
            </a:r>
            <a:r>
              <a:rPr lang="en-US" sz="2400" dirty="0"/>
              <a:t> differentiation</a:t>
            </a:r>
          </a:p>
          <a:p>
            <a:r>
              <a:rPr lang="en-US" sz="2400" dirty="0"/>
              <a:t>Usually arise from large deep neurofibroma in patient with NF1</a:t>
            </a:r>
          </a:p>
          <a:p>
            <a:r>
              <a:rPr lang="en-US" sz="2400" dirty="0"/>
              <a:t>MPNST 5-10% of all soft tissue sarcomas</a:t>
            </a:r>
          </a:p>
          <a:p>
            <a:r>
              <a:rPr lang="en-US" sz="2400" dirty="0"/>
              <a:t>Triton tumor @ 5% of all MPNST</a:t>
            </a:r>
          </a:p>
          <a:p>
            <a:r>
              <a:rPr lang="en-US" sz="2400" dirty="0"/>
              <a:t>Described  by  Masson  in  1932</a:t>
            </a:r>
          </a:p>
          <a:p>
            <a:r>
              <a:rPr lang="en-US" sz="2400" dirty="0"/>
              <a:t>Received  its pseudonym  from experiments by  Locatelli on the “Tri- ton”  salamander.  </a:t>
            </a:r>
          </a:p>
          <a:p>
            <a:pPr lvl="1"/>
            <a:r>
              <a:rPr lang="en-US" sz="2400" dirty="0"/>
              <a:t>By  transplanting  the sciatic  nerve  onto the dorsal  surface of this salamander, Locatelli  was  able  to induce the growth of both  neural and muscular elements in the form of a </a:t>
            </a:r>
            <a:r>
              <a:rPr lang="en-US" sz="2400" dirty="0" err="1"/>
              <a:t>supranumerary</a:t>
            </a:r>
            <a:r>
              <a:rPr lang="en-US" sz="2400" dirty="0"/>
              <a:t> limb; thus,  he demonstrated  an intimate developmental relationship  between  these two  tissues</a:t>
            </a:r>
          </a:p>
        </p:txBody>
      </p:sp>
    </p:spTree>
    <p:extLst>
      <p:ext uri="{BB962C8B-B14F-4D97-AF65-F5344CB8AC3E}">
        <p14:creationId xmlns:p14="http://schemas.microsoft.com/office/powerpoint/2010/main" val="454301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r="21647"/>
          <a:stretch/>
        </p:blipFill>
        <p:spPr>
          <a:xfrm>
            <a:off x="1600200" y="1605379"/>
            <a:ext cx="1704512" cy="4114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0" r="24581"/>
          <a:stretch/>
        </p:blipFill>
        <p:spPr>
          <a:xfrm>
            <a:off x="3737498" y="1600200"/>
            <a:ext cx="1669003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year old boy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3" r="13615"/>
          <a:stretch/>
        </p:blipFill>
        <p:spPr>
          <a:xfrm>
            <a:off x="5867400" y="1605379"/>
            <a:ext cx="248574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40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184409" cy="5685300"/>
          </a:xfrm>
        </p:spPr>
      </p:pic>
    </p:spTree>
    <p:extLst>
      <p:ext uri="{BB962C8B-B14F-4D97-AF65-F5344CB8AC3E}">
        <p14:creationId xmlns:p14="http://schemas.microsoft.com/office/powerpoint/2010/main" val="470153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4" y="685800"/>
            <a:ext cx="7922812" cy="5029200"/>
          </a:xfrm>
        </p:spPr>
      </p:pic>
    </p:spTree>
    <p:extLst>
      <p:ext uri="{BB962C8B-B14F-4D97-AF65-F5344CB8AC3E}">
        <p14:creationId xmlns:p14="http://schemas.microsoft.com/office/powerpoint/2010/main" val="14533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4" y="685800"/>
            <a:ext cx="8217151" cy="5029200"/>
          </a:xfrm>
        </p:spPr>
      </p:pic>
    </p:spTree>
    <p:extLst>
      <p:ext uri="{BB962C8B-B14F-4D97-AF65-F5344CB8AC3E}">
        <p14:creationId xmlns:p14="http://schemas.microsoft.com/office/powerpoint/2010/main" val="862112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8" y="381000"/>
            <a:ext cx="8275543" cy="5357984"/>
          </a:xfrm>
        </p:spPr>
      </p:pic>
    </p:spTree>
    <p:extLst>
      <p:ext uri="{BB962C8B-B14F-4D97-AF65-F5344CB8AC3E}">
        <p14:creationId xmlns:p14="http://schemas.microsoft.com/office/powerpoint/2010/main" val="3007456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438885" cy="5371734"/>
          </a:xfrm>
        </p:spPr>
      </p:pic>
    </p:spTree>
    <p:extLst>
      <p:ext uri="{BB962C8B-B14F-4D97-AF65-F5344CB8AC3E}">
        <p14:creationId xmlns:p14="http://schemas.microsoft.com/office/powerpoint/2010/main" val="429090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9749" y="1447800"/>
            <a:ext cx="3662251" cy="4419600"/>
          </a:xfrm>
        </p:spPr>
      </p:pic>
      <p:pic>
        <p:nvPicPr>
          <p:cNvPr id="47108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1" y="1416050"/>
            <a:ext cx="2895599" cy="4435261"/>
          </a:xfrm>
        </p:spPr>
      </p:pic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Immediate Post -OP</a:t>
            </a:r>
          </a:p>
        </p:txBody>
      </p:sp>
    </p:spTree>
    <p:extLst>
      <p:ext uri="{BB962C8B-B14F-4D97-AF65-F5344CB8AC3E}">
        <p14:creationId xmlns:p14="http://schemas.microsoft.com/office/powerpoint/2010/main" val="811139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72" y="359351"/>
            <a:ext cx="8279328" cy="5355649"/>
          </a:xfrm>
        </p:spPr>
      </p:pic>
    </p:spTree>
    <p:extLst>
      <p:ext uri="{BB962C8B-B14F-4D97-AF65-F5344CB8AC3E}">
        <p14:creationId xmlns:p14="http://schemas.microsoft.com/office/powerpoint/2010/main" val="793417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4" t="39592" r="36007"/>
          <a:stretch/>
        </p:blipFill>
        <p:spPr>
          <a:xfrm>
            <a:off x="4800600" y="1066801"/>
            <a:ext cx="3712584" cy="466667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t="40037" r="37489"/>
          <a:stretch/>
        </p:blipFill>
        <p:spPr>
          <a:xfrm>
            <a:off x="719409" y="1066801"/>
            <a:ext cx="3699451" cy="467250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38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4" r="18176"/>
          <a:stretch/>
        </p:blipFill>
        <p:spPr>
          <a:xfrm>
            <a:off x="685800" y="1600200"/>
            <a:ext cx="1393794" cy="4114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0" r="23860"/>
          <a:stretch/>
        </p:blipFill>
        <p:spPr>
          <a:xfrm>
            <a:off x="2951085" y="1524000"/>
            <a:ext cx="1624614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75786"/>
            <a:ext cx="305023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07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Bcor</a:t>
            </a:r>
            <a:r>
              <a:rPr lang="en-US" dirty="0"/>
              <a:t> Sarcoma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Small round blue cell tumor (“subset” of Ewing’s)</a:t>
            </a:r>
          </a:p>
          <a:p>
            <a:r>
              <a:rPr lang="en-US" sz="2400" dirty="0"/>
              <a:t>Initially described in 2012</a:t>
            </a:r>
          </a:p>
          <a:p>
            <a:r>
              <a:rPr lang="en-US" sz="2400" dirty="0"/>
              <a:t>Fusion of BCOR and CCNB3 genes</a:t>
            </a:r>
          </a:p>
          <a:p>
            <a:r>
              <a:rPr lang="en-US" sz="2400" dirty="0"/>
              <a:t>BCOR – BCL6 interacting </a:t>
            </a:r>
            <a:r>
              <a:rPr lang="en-US" sz="2400" dirty="0" err="1"/>
              <a:t>corepressor</a:t>
            </a:r>
            <a:endParaRPr lang="en-US" sz="2400" dirty="0"/>
          </a:p>
          <a:p>
            <a:r>
              <a:rPr lang="en-US" sz="2400" dirty="0"/>
              <a:t>CCNB3 – </a:t>
            </a:r>
            <a:r>
              <a:rPr lang="en-US" sz="2400" dirty="0" err="1"/>
              <a:t>cyclin</a:t>
            </a:r>
            <a:r>
              <a:rPr lang="en-US" sz="2400" dirty="0"/>
              <a:t> B3</a:t>
            </a:r>
          </a:p>
          <a:p>
            <a:r>
              <a:rPr lang="en-US" sz="2400" dirty="0"/>
              <a:t>Both bone and soft tissue primaries</a:t>
            </a:r>
          </a:p>
          <a:p>
            <a:r>
              <a:rPr lang="en-US" sz="2400" dirty="0"/>
              <a:t>Treatment and survival similar to Ewing’s</a:t>
            </a:r>
          </a:p>
        </p:txBody>
      </p:sp>
    </p:spTree>
    <p:extLst>
      <p:ext uri="{BB962C8B-B14F-4D97-AF65-F5344CB8AC3E}">
        <p14:creationId xmlns:p14="http://schemas.microsoft.com/office/powerpoint/2010/main" val="371017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Intra-op</a:t>
            </a:r>
          </a:p>
        </p:txBody>
      </p:sp>
      <p:pic>
        <p:nvPicPr>
          <p:cNvPr id="48131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4114800" cy="4114800"/>
          </a:xfrm>
        </p:spPr>
      </p:pic>
    </p:spTree>
    <p:extLst>
      <p:ext uri="{BB962C8B-B14F-4D97-AF65-F5344CB8AC3E}">
        <p14:creationId xmlns:p14="http://schemas.microsoft.com/office/powerpoint/2010/main" val="118096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0179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938" y="392113"/>
            <a:ext cx="7688262" cy="5546725"/>
          </a:xfrm>
        </p:spPr>
      </p:pic>
    </p:spTree>
    <p:extLst>
      <p:ext uri="{BB962C8B-B14F-4D97-AF65-F5344CB8AC3E}">
        <p14:creationId xmlns:p14="http://schemas.microsoft.com/office/powerpoint/2010/main" val="26317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26" y="1600200"/>
            <a:ext cx="3177147" cy="4114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24" y="1600200"/>
            <a:ext cx="3419952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 year old man</a:t>
            </a:r>
          </a:p>
        </p:txBody>
      </p:sp>
    </p:spTree>
    <p:extLst>
      <p:ext uri="{BB962C8B-B14F-4D97-AF65-F5344CB8AC3E}">
        <p14:creationId xmlns:p14="http://schemas.microsoft.com/office/powerpoint/2010/main" val="3864420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87" y="1600200"/>
            <a:ext cx="2639825" cy="4114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69" y="1600200"/>
            <a:ext cx="2632261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40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99460"/>
            <a:ext cx="2506630" cy="4114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99460"/>
            <a:ext cx="2225543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99460"/>
            <a:ext cx="160964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5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8143"/>
            <a:ext cx="3733800" cy="197891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07987"/>
            <a:ext cx="3733800" cy="209922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1416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388</TotalTime>
  <Words>247</Words>
  <Application>Microsoft Office PowerPoint</Application>
  <PresentationFormat>On-screen Show (4:3)</PresentationFormat>
  <Paragraphs>33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Horizon</vt:lpstr>
      <vt:lpstr>SABR 2018</vt:lpstr>
      <vt:lpstr>67 year old Woman with OA</vt:lpstr>
      <vt:lpstr>Immediate Post -OP</vt:lpstr>
      <vt:lpstr>Intra-op</vt:lpstr>
      <vt:lpstr>PowerPoint Presentation</vt:lpstr>
      <vt:lpstr>40 year old man</vt:lpstr>
      <vt:lpstr>PowerPoint Presentation</vt:lpstr>
      <vt:lpstr>PowerPoint Presentation</vt:lpstr>
      <vt:lpstr>PowerPoint Presentation</vt:lpstr>
      <vt:lpstr>53 year old man with h/o melanoma</vt:lpstr>
      <vt:lpstr>PowerPoint Presentation</vt:lpstr>
      <vt:lpstr>PowerPoint Presentation</vt:lpstr>
      <vt:lpstr>Lung cancer metastasis (non small cell)</vt:lpstr>
      <vt:lpstr>63 year old man with LBP x 1 yr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Solitary Plasmacytoma</vt:lpstr>
      <vt:lpstr>37 year old man</vt:lpstr>
      <vt:lpstr>PowerPoint Presentation</vt:lpstr>
      <vt:lpstr>Triton Tumor</vt:lpstr>
      <vt:lpstr>10 year old boy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Bcor Sarcoma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SABR 2018</dc:title>
  <dc:creator>Michael Mulligan</dc:creator>
  <cp:lastModifiedBy>Michael Mulligan</cp:lastModifiedBy>
  <cp:revision>23</cp:revision>
  <dcterms:created xsi:type="dcterms:W3CDTF">2018-05-22T15:28:00Z</dcterms:created>
  <dcterms:modified xsi:type="dcterms:W3CDTF">2018-09-06T19:38:46Z</dcterms:modified>
</cp:coreProperties>
</file>